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9" r:id="rId5"/>
    <p:sldId id="260" r:id="rId6"/>
    <p:sldId id="264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Снежные хижины «ИГЛУ»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Северная Америка – это не только своеобразные фабрики льда, но и кухни погоды, которые влияют на погоду всего земного шара. Когда приходят длительные антициклоны с незначительной облачностью или, что еще хуже, с полным ее отсутствием, в зимние полярные ночи здесь очень холодно.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Иглу строят из снега, потому что это самый подходящий строительный материал. Снег плохой проводник тепла</a:t>
            </a:r>
            <a:endParaRPr lang="ru-RU" dirty="0"/>
          </a:p>
        </p:txBody>
      </p:sp>
      <p:pic>
        <p:nvPicPr>
          <p:cNvPr id="2051" name="Picture 3" descr="J:\УРОК\хижины\иглу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286124"/>
            <a:ext cx="5143536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Снежный кирпич похож на кусок пенопласта и обладает высокими теплоизоляционными свойствами. Эскимосы Северной Америки строят свои хижины из снежных кирпичей. При кладке кирпичи скрепляют водой, вода замерзает и «цементирует» снежные кирпичи. Получается прочное жильё.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Казалось бы, хижина с комнатной температурой внутри должна растаять, но это не так. Для таяния нужен избыток тепла в слое снега. Снег у внутренней поверхности свода имеет температуру 0 градусов. И соприкасаясь теплым воздухом, не тает, потому что достаточно охлаждается через толщу снежных стен.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Эскимосы делают хижины из двух частей:</a:t>
            </a:r>
          </a:p>
          <a:p>
            <a:r>
              <a:rPr lang="ru-RU" dirty="0" smtClean="0"/>
              <a:t>«холла», где люди </a:t>
            </a:r>
            <a:r>
              <a:rPr lang="ru-RU" dirty="0" err="1" smtClean="0"/>
              <a:t>очищалют</a:t>
            </a:r>
            <a:r>
              <a:rPr lang="ru-RU" dirty="0" smtClean="0"/>
              <a:t> с себя снег</a:t>
            </a:r>
          </a:p>
          <a:p>
            <a:r>
              <a:rPr lang="ru-RU" dirty="0" smtClean="0"/>
              <a:t>главное жилье ,где легко размещаются на ночь более десяти человек.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ru-RU" dirty="0" smtClean="0"/>
              <a:t>Если кто то заинтересовался, то можно научиться строить у нас. Даже в огороде, только нужно, чтобы снег был плотным. Получить снежные кирпичи можно набивая снег в коробку, и нарезая его нужных размеров. </a:t>
            </a:r>
            <a:endParaRPr lang="ru-RU" dirty="0"/>
          </a:p>
        </p:txBody>
      </p:sp>
      <p:pic>
        <p:nvPicPr>
          <p:cNvPr id="1026" name="Picture 2" descr="igl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876"/>
            <a:ext cx="635798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ru-RU" dirty="0" smtClean="0"/>
              <a:t>И последний совет: не пытайся научиться строить хижины во время похода – это трудно. Нужно специально потренироваться. А потом, когда овладеешь искусством постройки хижин, тогда будешь быстро сооружать их в походе для ночлега.</a:t>
            </a:r>
            <a:endParaRPr lang="ru-RU" dirty="0"/>
          </a:p>
        </p:txBody>
      </p:sp>
      <p:pic>
        <p:nvPicPr>
          <p:cNvPr id="5" name="Содержимое 4" descr="i[6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285" y="3929066"/>
            <a:ext cx="3951847" cy="27146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271</Words>
  <PresentationFormat>Экран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Снежные хижины «ИГЛУ»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Снежные хижины «ИГЛУ»</dc:title>
  <cp:lastModifiedBy>Физика</cp:lastModifiedBy>
  <cp:revision>9</cp:revision>
  <dcterms:modified xsi:type="dcterms:W3CDTF">2010-12-23T06:34:26Z</dcterms:modified>
</cp:coreProperties>
</file>