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FF33CC"/>
    <a:srgbClr val="9933FF"/>
    <a:srgbClr val="9900CC"/>
    <a:srgbClr val="FFFF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6423" autoAdjust="0"/>
  </p:normalViewPr>
  <p:slideViewPr>
    <p:cSldViewPr>
      <p:cViewPr varScale="1">
        <p:scale>
          <a:sx n="89" d="100"/>
          <a:sy n="89" d="100"/>
        </p:scale>
        <p:origin x="-10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F3264-3732-41B1-9505-6A45728121EB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3A7C9-B918-42D2-B6A0-4B28887C11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43A7C9-B918-42D2-B6A0-4B28887C11C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0">
              <a:srgbClr val="000082"/>
            </a:gs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Путешествие от Владивостока до Эстонии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33CC"/>
                </a:solidFill>
              </a:rPr>
              <a:t>Учащиеся 10 класса.</a:t>
            </a:r>
            <a:endParaRPr lang="ru-RU" dirty="0">
              <a:solidFill>
                <a:srgbClr val="FF33CC"/>
              </a:solidFill>
            </a:endParaRPr>
          </a:p>
        </p:txBody>
      </p:sp>
      <p:pic>
        <p:nvPicPr>
          <p:cNvPr id="4" name="Рисунок 3" descr="парусн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4373983"/>
            <a:ext cx="3643338" cy="2484017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Снежные хижины - ИГЛУ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FF00"/>
                </a:solidFill>
              </a:rPr>
              <a:t>Географическое положение </a:t>
            </a:r>
          </a:p>
          <a:p>
            <a:r>
              <a:rPr lang="ru-RU" sz="2000" dirty="0" smtClean="0">
                <a:solidFill>
                  <a:srgbClr val="00FF00"/>
                </a:solidFill>
              </a:rPr>
              <a:t>Из чего и почему  строят иглу</a:t>
            </a:r>
          </a:p>
          <a:p>
            <a:r>
              <a:rPr lang="ru-RU" sz="2000" dirty="0" smtClean="0">
                <a:solidFill>
                  <a:srgbClr val="00FF00"/>
                </a:solidFill>
              </a:rPr>
              <a:t>Способ построения иглу.</a:t>
            </a:r>
          </a:p>
          <a:p>
            <a:r>
              <a:rPr lang="ru-RU" sz="2000" dirty="0" smtClean="0">
                <a:solidFill>
                  <a:srgbClr val="00FF00"/>
                </a:solidFill>
              </a:rPr>
              <a:t> Определить массу иглу , если она сделана из 50 снежных блоков размером 50х30х20 см. Справка  : плотность снега считать равной 300кг\м</a:t>
            </a:r>
            <a:r>
              <a:rPr lang="ru-RU" sz="2000" baseline="30000" dirty="0" smtClean="0">
                <a:solidFill>
                  <a:srgbClr val="00FF00"/>
                </a:solidFill>
              </a:rPr>
              <a:t>3</a:t>
            </a:r>
            <a:r>
              <a:rPr lang="ru-RU" sz="2000" dirty="0" smtClean="0">
                <a:solidFill>
                  <a:srgbClr val="00FF00"/>
                </a:solidFill>
              </a:rPr>
              <a:t>. 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 descr="IMG_4179.jpg"/>
          <p:cNvPicPr>
            <a:picLocks noChangeAspect="1"/>
          </p:cNvPicPr>
          <p:nvPr/>
        </p:nvPicPr>
        <p:blipFill>
          <a:blip r:embed="rId3" cstate="print"/>
          <a:srcRect l="32207"/>
          <a:stretch>
            <a:fillRect/>
          </a:stretch>
        </p:blipFill>
        <p:spPr>
          <a:xfrm>
            <a:off x="3929058" y="3357562"/>
            <a:ext cx="2706678" cy="2994422"/>
          </a:xfrm>
          <a:prstGeom prst="rect">
            <a:avLst/>
          </a:prstGeom>
        </p:spPr>
      </p:pic>
    </p:spTree>
  </p:cSld>
  <p:clrMapOvr>
    <a:masterClrMapping/>
  </p:clrMapOvr>
  <p:transition>
    <p:newsflash/>
    <p:sndAc>
      <p:stSnd>
        <p:snd r:embed="rId2" name="breeze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33CC"/>
                </a:solidFill>
              </a:rPr>
              <a:t>Они выяснили, что северная Америка – это не только своеобразные фабрики льда, но и кухни погоды, которые влияют на погоду всего земного шара. Когда приходят длительные антициклоны с незначительной облачностью или, что еще хуже, с полным ее отсутствием, в зимние полярные ночи здесь очень холодно.</a:t>
            </a:r>
          </a:p>
          <a:p>
            <a:r>
              <a:rPr lang="ru-RU" sz="2000" dirty="0" smtClean="0">
                <a:solidFill>
                  <a:srgbClr val="FF33CC"/>
                </a:solidFill>
              </a:rPr>
              <a:t>Иглу строят из снега, потому что это самый подходящий строительный материал. Снег плохой проводник тепла. </a:t>
            </a:r>
          </a:p>
          <a:p>
            <a:endParaRPr lang="ru-RU" sz="2000" dirty="0"/>
          </a:p>
        </p:txBody>
      </p:sp>
      <p:pic>
        <p:nvPicPr>
          <p:cNvPr id="4" name="Рисунок 3" descr="i[6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3824265"/>
            <a:ext cx="3286148" cy="2519382"/>
          </a:xfrm>
          <a:prstGeom prst="rect">
            <a:avLst/>
          </a:prstGeom>
        </p:spPr>
      </p:pic>
    </p:spTree>
  </p:cSld>
  <p:clrMapOvr>
    <a:masterClrMapping/>
  </p:clrMapOvr>
  <p:transition>
    <p:diamond/>
    <p:sndAc>
      <p:stSnd>
        <p:snd r:embed="rId2" name="whoosh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 Вот мы и приплыли…. </a:t>
            </a:r>
          </a:p>
          <a:p>
            <a:endParaRPr lang="ru-RU" sz="4000" dirty="0" smtClean="0"/>
          </a:p>
          <a:p>
            <a:r>
              <a:rPr lang="ru-RU" sz="4000" dirty="0" smtClean="0"/>
              <a:t>           </a:t>
            </a:r>
            <a:r>
              <a:rPr lang="ru-RU" sz="4000" dirty="0" smtClean="0">
                <a:solidFill>
                  <a:srgbClr val="00FF00"/>
                </a:solidFill>
              </a:rPr>
              <a:t>ДО НОВЫХ ВСТРЕЧ!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400" dirty="0" smtClean="0"/>
          </a:p>
          <a:p>
            <a:r>
              <a:rPr lang="ru-RU" sz="4400" dirty="0" smtClean="0">
                <a:solidFill>
                  <a:srgbClr val="FF0000"/>
                </a:solidFill>
              </a:rPr>
              <a:t>                 </a:t>
            </a:r>
            <a:r>
              <a:rPr lang="ru-RU" sz="2000" dirty="0" smtClean="0">
                <a:solidFill>
                  <a:srgbClr val="FF0000"/>
                </a:solidFill>
              </a:rPr>
              <a:t>                                                      Авторы 10 класса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 dir="vert"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Штурманы.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 smtClean="0">
                <a:solidFill>
                  <a:srgbClr val="92D050"/>
                </a:solidFill>
              </a:rPr>
              <a:t>Используя  нитки иголки и линейку измерить путь корабля от порта Владивостока до г. </a:t>
            </a:r>
            <a:r>
              <a:rPr lang="ru-RU" sz="2000" dirty="0" err="1" smtClean="0">
                <a:solidFill>
                  <a:srgbClr val="92D050"/>
                </a:solidFill>
              </a:rPr>
              <a:t>Таллина</a:t>
            </a:r>
            <a:r>
              <a:rPr lang="ru-RU" sz="2000" dirty="0" smtClean="0">
                <a:solidFill>
                  <a:srgbClr val="92D050"/>
                </a:solidFill>
              </a:rPr>
              <a:t> с заходом в Китай(г.Гонконг), Гвинею(г.Конакри), США( п-ов Аляска) и Эстонию (</a:t>
            </a:r>
            <a:r>
              <a:rPr lang="ru-RU" sz="2000" dirty="0" err="1" smtClean="0">
                <a:solidFill>
                  <a:srgbClr val="92D050"/>
                </a:solidFill>
              </a:rPr>
              <a:t>г.Таллин</a:t>
            </a:r>
            <a:r>
              <a:rPr lang="ru-RU" sz="2000" dirty="0" smtClean="0">
                <a:solidFill>
                  <a:srgbClr val="92D050"/>
                </a:solidFill>
              </a:rPr>
              <a:t>).</a:t>
            </a:r>
          </a:p>
          <a:p>
            <a:pPr lvl="0"/>
            <a:r>
              <a:rPr lang="ru-RU" sz="2000" dirty="0" smtClean="0">
                <a:solidFill>
                  <a:srgbClr val="92D050"/>
                </a:solidFill>
              </a:rPr>
              <a:t>Вычислите время затраченное кораблём на весь путь, если его скорость      15      узлов.</a:t>
            </a:r>
          </a:p>
          <a:p>
            <a:r>
              <a:rPr lang="ru-RU" sz="2000" dirty="0" smtClean="0">
                <a:solidFill>
                  <a:srgbClr val="92D050"/>
                </a:solidFill>
              </a:rPr>
              <a:t>Время стоянок не учитывать.</a:t>
            </a:r>
          </a:p>
          <a:p>
            <a:r>
              <a:rPr lang="ru-RU" sz="2000" dirty="0" smtClean="0">
                <a:solidFill>
                  <a:srgbClr val="92D050"/>
                </a:solidFill>
              </a:rPr>
              <a:t>Справка :  1узел=1 морской миле         </a:t>
            </a:r>
          </a:p>
          <a:p>
            <a:r>
              <a:rPr lang="ru-RU" sz="2000" dirty="0" smtClean="0">
                <a:solidFill>
                  <a:srgbClr val="92D050"/>
                </a:solidFill>
              </a:rPr>
              <a:t>1 морская миля=1852 м.</a:t>
            </a:r>
          </a:p>
          <a:p>
            <a:endParaRPr lang="ru-RU" sz="2000" dirty="0"/>
          </a:p>
        </p:txBody>
      </p:sp>
      <p:pic>
        <p:nvPicPr>
          <p:cNvPr id="6" name="Рисунок 5" descr="IMG_41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071810"/>
            <a:ext cx="3682997" cy="276224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3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  <a:gradFill flip="none" rotWithShape="1">
            <a:gsLst>
              <a:gs pos="0">
                <a:srgbClr val="000082"/>
              </a:gs>
              <a:gs pos="0">
                <a:srgbClr val="000082"/>
              </a:gs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8100000" scaled="1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Штурманы выяснили что путь от г. Владивостока до Эстонии составляет 68750км.  Чтобы его проплыть со скоростью 15 узлов(1узел=1морской миле, 1морская миля=1852км.) Для этого пути потребуется 103 суток.  </a:t>
            </a:r>
            <a:endParaRPr lang="ru-RU" dirty="0"/>
          </a:p>
        </p:txBody>
      </p:sp>
      <p:pic>
        <p:nvPicPr>
          <p:cNvPr id="4" name="Рисунок 3" descr="IMG_41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4143380"/>
            <a:ext cx="2667019" cy="2000264"/>
          </a:xfrm>
          <a:prstGeom prst="rect">
            <a:avLst/>
          </a:prstGeom>
        </p:spPr>
      </p:pic>
    </p:spTree>
  </p:cSld>
  <p:clrMapOvr>
    <a:masterClrMapping/>
  </p:clrMapOvr>
  <p:transition>
    <p:wipe/>
    <p:sndAc>
      <p:stSnd>
        <p:snd r:embed="rId2" name="bomb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Ученые - воздухоплаватели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Историю воздухоплавания 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Архимедову силу.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Подъёмная сила.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Определить подъёмную силу воздушного шара, если его объём равен 130 м</a:t>
            </a:r>
            <a:r>
              <a:rPr lang="ru-RU" sz="2000" baseline="30000" dirty="0" smtClean="0">
                <a:solidFill>
                  <a:schemeClr val="bg1"/>
                </a:solidFill>
              </a:rPr>
              <a:t>3</a:t>
            </a:r>
            <a:r>
              <a:rPr lang="ru-RU" sz="2000" dirty="0" smtClean="0">
                <a:solidFill>
                  <a:schemeClr val="bg1"/>
                </a:solidFill>
              </a:rPr>
              <a:t> и он заполнен гелием.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Справка: плотность воздуха   1.29 кг\м</a:t>
            </a:r>
            <a:r>
              <a:rPr lang="ru-RU" sz="2000" baseline="30000" dirty="0" smtClean="0">
                <a:solidFill>
                  <a:schemeClr val="bg1"/>
                </a:solidFill>
              </a:rPr>
              <a:t>3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 плотность гелия 0. 18 кг/м</a:t>
            </a:r>
            <a:r>
              <a:rPr lang="ru-RU" sz="2000" baseline="30000" dirty="0" smtClean="0">
                <a:solidFill>
                  <a:schemeClr val="bg1"/>
                </a:solidFill>
              </a:rPr>
              <a:t>3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dirty="0"/>
          </a:p>
        </p:txBody>
      </p:sp>
      <p:pic>
        <p:nvPicPr>
          <p:cNvPr id="6" name="Рисунок 5" descr="IMG_41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3286124"/>
            <a:ext cx="3301993" cy="2476495"/>
          </a:xfrm>
          <a:prstGeom prst="rect">
            <a:avLst/>
          </a:prstGeom>
        </p:spPr>
      </p:pic>
    </p:spTree>
  </p:cSld>
  <p:clrMapOvr>
    <a:masterClrMapping/>
  </p:clrMapOvr>
  <p:transition>
    <p:wipe dir="r"/>
    <p:sndAc>
      <p:stSnd>
        <p:snd r:embed="rId2" name="voltage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Они выяснили: 5 июня 1783 года прошла демонстрация первого в мире воздушного шара изобретённого братьями Монгольфье. Они построили воздушный шар диаметром более 10 метров из холста.       В присутствии большого числа зрителей шар наполненный дымом устремился ввысь.    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В то же время французский физик приготовил свой летательный аппарат и 19 сентября 1783 года продемонстрировал его в Версале (под Парижем). Его воздушный шар был наполнен водородом, а с низу прицепили клетку куда посадили барана, утку и петуха.    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С тех пор люди часто стали использовать воздухоплавание в развлекательных и научных целях.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8" name="Picture 5" descr="4bc610aa0b460f8a1321ea57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786322"/>
            <a:ext cx="2314567" cy="174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FF00"/>
                </a:solidFill>
              </a:rPr>
              <a:t>Решая задачу ученые воздухоплаватели выяснили, что воздушный шар построенный по заданным параметрам может поднять 145 кг.</a:t>
            </a:r>
          </a:p>
          <a:p>
            <a:endParaRPr lang="ru-RU" sz="2000" dirty="0"/>
          </a:p>
        </p:txBody>
      </p:sp>
      <p:pic>
        <p:nvPicPr>
          <p:cNvPr id="4" name="Рисунок 3" descr="IMG_41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285992"/>
            <a:ext cx="5064132" cy="3798099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933FF"/>
                </a:solidFill>
              </a:rPr>
              <a:t>Мали</a:t>
            </a:r>
            <a:endParaRPr lang="ru-RU" dirty="0">
              <a:solidFill>
                <a:srgbClr val="9933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Географическое положение Мали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Из чего делают жилище малийцы.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О теплопроводности жилищ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2.Вычислить массу глинобитной хижины, если плотность глины 1400 кг\м</a:t>
            </a:r>
            <a:r>
              <a:rPr lang="ru-RU" sz="2000" baseline="30000" dirty="0" smtClean="0">
                <a:solidFill>
                  <a:schemeClr val="bg1"/>
                </a:solidFill>
              </a:rPr>
              <a:t>3</a:t>
            </a:r>
            <a:r>
              <a:rPr lang="ru-RU" sz="2000" dirty="0" smtClean="0">
                <a:solidFill>
                  <a:schemeClr val="bg1"/>
                </a:solidFill>
              </a:rPr>
              <a:t>, длина стены   20 м, высота 2.5 м и ширина 0.3 м.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" name="Рисунок 3" descr="IMG_4185.jpg"/>
          <p:cNvPicPr>
            <a:picLocks noChangeAspect="1"/>
          </p:cNvPicPr>
          <p:nvPr/>
        </p:nvPicPr>
        <p:blipFill>
          <a:blip r:embed="rId3" cstate="print"/>
          <a:srcRect l="-12981" r="32932"/>
          <a:stretch>
            <a:fillRect/>
          </a:stretch>
        </p:blipFill>
        <p:spPr>
          <a:xfrm>
            <a:off x="2571736" y="3429000"/>
            <a:ext cx="2643206" cy="2476496"/>
          </a:xfrm>
          <a:prstGeom prst="rect">
            <a:avLst/>
          </a:prstGeom>
        </p:spPr>
      </p:pic>
    </p:spTree>
  </p:cSld>
  <p:clrMapOvr>
    <a:masterClrMapping/>
  </p:clrMapOvr>
  <p:transition>
    <p:cover dir="ru"/>
    <p:sndAc>
      <p:stSnd>
        <p:snd r:embed="rId2" name="push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accent6"/>
                </a:solidFill>
              </a:rPr>
              <a:t>Они выяснили что, страна Мали расположена на западе Африки. Расположена  на высоте 1400метров над уровнем моря и является самым высокогорным поселением Гвинеи. Свободной земли для земледелия мало поэтому жилища строится на каменистых склонах и даже в пещерах.</a:t>
            </a:r>
          </a:p>
          <a:p>
            <a:endParaRPr lang="ru-RU" sz="2000" dirty="0" smtClean="0">
              <a:solidFill>
                <a:schemeClr val="accent6"/>
              </a:solidFill>
            </a:endParaRPr>
          </a:p>
          <a:p>
            <a:r>
              <a:rPr lang="ru-RU" sz="2000" dirty="0" smtClean="0">
                <a:solidFill>
                  <a:schemeClr val="accent6"/>
                </a:solidFill>
              </a:rPr>
              <a:t>Традиционные жилища </a:t>
            </a:r>
            <a:r>
              <a:rPr lang="ru-RU" sz="2000" dirty="0" err="1" smtClean="0">
                <a:solidFill>
                  <a:schemeClr val="accent6"/>
                </a:solidFill>
              </a:rPr>
              <a:t>догонов</a:t>
            </a:r>
            <a:r>
              <a:rPr lang="ru-RU" sz="2000" dirty="0" smtClean="0">
                <a:solidFill>
                  <a:schemeClr val="accent6"/>
                </a:solidFill>
              </a:rPr>
              <a:t> разительно отличаются от традиционных </a:t>
            </a:r>
            <a:r>
              <a:rPr lang="ru-RU" sz="2000" dirty="0" err="1" smtClean="0">
                <a:solidFill>
                  <a:schemeClr val="accent6"/>
                </a:solidFill>
              </a:rPr>
              <a:t>западно-африканских</a:t>
            </a:r>
            <a:r>
              <a:rPr lang="ru-RU" sz="2000" dirty="0" smtClean="0">
                <a:solidFill>
                  <a:schemeClr val="accent6"/>
                </a:solidFill>
              </a:rPr>
              <a:t>: круглые строения из камня с конусообразной соломенной крышей, прилепившиеся к скалам в труднодоступных местах и в свое время  служившие убежищем для завоевателей. </a:t>
            </a:r>
          </a:p>
          <a:p>
            <a:endParaRPr lang="ru-RU" sz="2000" dirty="0"/>
          </a:p>
        </p:txBody>
      </p:sp>
      <p:pic>
        <p:nvPicPr>
          <p:cNvPr id="4" name="Picture 4" descr="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857760"/>
            <a:ext cx="1937929" cy="138238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28794" y="1857364"/>
            <a:ext cx="4946134" cy="3709601"/>
          </a:xfrm>
        </p:spPr>
      </p:pic>
      <p:pic>
        <p:nvPicPr>
          <p:cNvPr id="4" name="Рисунок 3" descr="IMG_41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429132"/>
            <a:ext cx="2857520" cy="2143140"/>
          </a:xfrm>
          <a:prstGeom prst="rect">
            <a:avLst/>
          </a:prstGeom>
        </p:spPr>
      </p:pic>
      <p:pic>
        <p:nvPicPr>
          <p:cNvPr id="5" name="Рисунок 4" descr="IMG_418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4357694"/>
            <a:ext cx="2635240" cy="1976430"/>
          </a:xfrm>
          <a:prstGeom prst="rect">
            <a:avLst/>
          </a:prstGeom>
        </p:spPr>
      </p:pic>
      <p:pic>
        <p:nvPicPr>
          <p:cNvPr id="7" name="Рисунок 6" descr="IMG_419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142984"/>
            <a:ext cx="2643206" cy="1982405"/>
          </a:xfrm>
          <a:prstGeom prst="rect">
            <a:avLst/>
          </a:prstGeom>
        </p:spPr>
      </p:pic>
    </p:spTree>
  </p:cSld>
  <p:clrMapOvr>
    <a:masterClrMapping/>
  </p:clrMapOvr>
  <p:transition>
    <p:strips/>
    <p:sndAc>
      <p:stSnd>
        <p:snd r:embed="rId2" name="hammer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501</Words>
  <PresentationFormat>Экран (4:3)</PresentationFormat>
  <Paragraphs>44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Путешествие от Владивостока до Эстонии</vt:lpstr>
      <vt:lpstr>Штурманы.</vt:lpstr>
      <vt:lpstr>Слайд 3</vt:lpstr>
      <vt:lpstr>Ученые - воздухоплаватели</vt:lpstr>
      <vt:lpstr>Слайд 5</vt:lpstr>
      <vt:lpstr>Слайд 6</vt:lpstr>
      <vt:lpstr>Мали</vt:lpstr>
      <vt:lpstr>Слайд 8</vt:lpstr>
      <vt:lpstr>Слайд 9</vt:lpstr>
      <vt:lpstr>Снежные хижины - ИГЛУ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от Владивостока до Эстонии</dc:title>
  <cp:lastModifiedBy>Физика</cp:lastModifiedBy>
  <cp:revision>13</cp:revision>
  <dcterms:modified xsi:type="dcterms:W3CDTF">2010-12-23T06:37:12Z</dcterms:modified>
</cp:coreProperties>
</file>